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30ED9-EB35-C249-A7C6-904C049C3C9E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BE17A-5415-254E-ABDA-AE4753691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2213-5D3E-3847-BDCC-79C8030C0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46435-0632-6445-B6B1-93BE0E428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818A8-34D3-2D42-956D-56FBC325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E808-0CBC-B14F-AA52-738F9EFD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D98F6-73F5-5949-BA51-0F7A6901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29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A98C4-76EC-CC46-B358-21BA01CD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C3576-210D-A04C-964F-78860F2C7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8412-6CBD-A948-8141-119F061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2572A-9A44-DB42-9A1E-4BB0B3CE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EB5B9-6A24-B74E-88B7-1115BCEA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9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12891-776F-E948-8C12-0E9C0A062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F3036-B49D-074C-B2A2-7E351454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DEFD8-2B17-D745-9605-9F393939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13920-1E4F-F14D-B024-D3A1DF93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FC803-273F-1549-82F3-B44A288B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3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7921-ADF2-894E-8E1D-E8892E55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05E5-A01D-CE48-8005-459E8AC35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A5D0-5465-F04B-A14E-80D40C5F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A4D06-0639-714A-A624-52116F46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7B591-ADFC-5A45-9023-D7342670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2F28-FD8D-134A-BA8F-A4B57E45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2BA25-1538-914D-B276-2439E25FF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88A44-DE5B-734D-884E-8F262BD8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3750-CB58-9E49-80B1-CCE745B9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EA8F3-1585-A648-8B6D-09DAAB02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0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33F3-6CA8-0345-A4CA-F4588438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A095-F6AA-E449-85EE-6E7D55FAA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A334F-3F64-724C-B7FC-900242D20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EE6B9-90BF-2048-B426-96BE0C96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C3C9D-3D6F-D344-9845-6074A0DF9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7645E-3E6F-D747-AB2D-5BB0EDB7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6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2D35-6B65-3D40-9C91-AD7026DB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679C-5CFA-8544-8533-0616585DE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37DD0-F0D9-0F4B-B958-C82952541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DFBF9-60D4-F44B-92E7-D81487DFA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6261C-2C74-994A-B023-CBAE3E23E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D35E5-C73C-1E42-A367-6EEA5346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08F38C-6BAD-2F4C-8AD2-BCDC0753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8FF56-21F9-3346-89AF-BFA7D955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2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819E-747E-A94C-8564-537298F6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E7B95-5E75-3A4D-83D4-E803BE03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70C0-68D4-8947-98B2-EE35B3A9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BCA6F-3161-A24D-AC05-B8AB2B92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1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67FB4-4432-5648-939B-CB2B761E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537DD-C2B4-714E-B9DC-E72FADAD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0D38-6A20-AD4A-8241-55CA524A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15BE-F42B-BE47-A1A1-BB56D652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EDABF-3F28-E94A-9E1A-F4C79E0C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500A4-D942-884E-AD42-B1FC24629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5F239-3D7F-A344-B6D1-D1B6D8B5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80EF3-A9D9-754F-B9DD-AA9DA8ED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C561-8302-D649-8E28-6CF1A47C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1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6893-AA72-D34F-8DDA-F776C315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A98E3-49DE-124C-B2CD-F95D343B8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27BCB-F470-ED47-974B-0FC928D8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34210-CB81-BD4B-B778-CFB07A731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B65C8-279B-4E48-B05D-FA03F0F9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3B994-1E66-7144-9D4A-72F27444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5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32EE0-91D6-534F-9746-C8401DAD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3A308-A4F4-4A48-9981-A56F4AE79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895D8-FEF4-4141-B6C2-CBA87887C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ECF35-5F66-4F4C-A242-CBB07FF459D3}" type="datetimeFigureOut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2490-0732-CE4B-B80A-0B3750D07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5D0E-BAEE-8943-A47A-852234222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E981-4D82-6B45-B156-89D4C41DA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7862" y="2185987"/>
            <a:ext cx="4910137" cy="132397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Rockwell Nova Cond" panose="02060503020205020403" pitchFamily="18" charset="0"/>
                <a:cs typeface="MV Boli" panose="020F0502020204030204" pitchFamily="34" charset="0"/>
              </a:rPr>
              <a:t>Project 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6DA23-0D70-A544-8122-CA7A9CB11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27275"/>
          </a:xfrm>
        </p:spPr>
        <p:txBody>
          <a:bodyPr>
            <a:noAutofit/>
          </a:bodyPr>
          <a:lstStyle/>
          <a:p>
            <a:endParaRPr lang="en-US" dirty="0">
              <a:latin typeface="Rockwell Nova" panose="020F0502020204030204" pitchFamily="34" charset="0"/>
              <a:cs typeface="Rockwell Nova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ckwell Nova" panose="020F0502020204030204" pitchFamily="34" charset="0"/>
                <a:cs typeface="Rockwell Nova" panose="020F0502020204030204" pitchFamily="34" charset="0"/>
              </a:rPr>
              <a:t>Starting Lineup:</a:t>
            </a:r>
          </a:p>
          <a:p>
            <a:r>
              <a:rPr lang="en-US" dirty="0">
                <a:solidFill>
                  <a:schemeClr val="bg1"/>
                </a:solidFill>
                <a:latin typeface="Rockwell Nova" panose="020F0502020204030204" pitchFamily="34" charset="0"/>
                <a:cs typeface="Rockwell Nova" panose="020F0502020204030204" pitchFamily="34" charset="0"/>
              </a:rPr>
              <a:t>Point Guard – Enyo</a:t>
            </a:r>
          </a:p>
          <a:p>
            <a:r>
              <a:rPr lang="en-US" dirty="0">
                <a:solidFill>
                  <a:schemeClr val="bg1"/>
                </a:solidFill>
                <a:latin typeface="Rockwell Nova" panose="020F0502020204030204" pitchFamily="34" charset="0"/>
                <a:cs typeface="Rockwell Nova" panose="020F0502020204030204" pitchFamily="34" charset="0"/>
              </a:rPr>
              <a:t>Power Forward – Ric</a:t>
            </a:r>
          </a:p>
          <a:p>
            <a:r>
              <a:rPr lang="en-US" dirty="0">
                <a:solidFill>
                  <a:schemeClr val="bg1"/>
                </a:solidFill>
                <a:latin typeface="Rockwell Nova" panose="020F0502020204030204" pitchFamily="34" charset="0"/>
                <a:cs typeface="Rockwell Nova" panose="020F0502020204030204" pitchFamily="34" charset="0"/>
              </a:rPr>
              <a:t>Center - </a:t>
            </a:r>
            <a:r>
              <a:rPr lang="en-US" dirty="0" err="1">
                <a:solidFill>
                  <a:schemeClr val="bg1"/>
                </a:solidFill>
                <a:latin typeface="Rockwell Nova" panose="020F0502020204030204" pitchFamily="34" charset="0"/>
                <a:cs typeface="Rockwell Nova" panose="020F0502020204030204" pitchFamily="34" charset="0"/>
              </a:rPr>
              <a:t>Welchman</a:t>
            </a:r>
            <a:endParaRPr lang="en-US" dirty="0">
              <a:solidFill>
                <a:schemeClr val="bg1"/>
              </a:solidFill>
              <a:latin typeface="Rockwell Nova" panose="020F0502020204030204" pitchFamily="34" charset="0"/>
              <a:cs typeface="Rockwell Nova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9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asketball hoop against the sky">
            <a:extLst>
              <a:ext uri="{FF2B5EF4-FFF2-40B4-BE49-F238E27FC236}">
                <a16:creationId xmlns:a16="http://schemas.microsoft.com/office/drawing/2014/main" id="{ABF551D6-0711-0B40-BF2E-1AD0F689BF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picture containing text, newspaper, old, group&#10;&#10;Description automatically generated">
            <a:extLst>
              <a:ext uri="{FF2B5EF4-FFF2-40B4-BE49-F238E27FC236}">
                <a16:creationId xmlns:a16="http://schemas.microsoft.com/office/drawing/2014/main" id="{CF259374-DE9C-8745-B3F3-FFD9DF79A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632" y="2285069"/>
            <a:ext cx="3517119" cy="228171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C885632-35BA-314F-8CBA-A63447E40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95" y="2428622"/>
            <a:ext cx="3537345" cy="1980913"/>
          </a:xfrm>
          <a:prstGeom prst="rect">
            <a:avLst/>
          </a:prstGeom>
        </p:spPr>
      </p:pic>
      <p:pic>
        <p:nvPicPr>
          <p:cNvPr id="7" name="Picture 6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CB2CB85C-48DE-0441-B5B0-6D1C81223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421" y="2428622"/>
            <a:ext cx="3517120" cy="19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A9D09-387F-084C-8520-899DC528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776"/>
            <a:ext cx="10515600" cy="426287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latin typeface="Optima" panose="02000503060000020004" pitchFamily="2" charset="0"/>
              </a:rPr>
              <a:t>“Good teams win; Great teams cover.”</a:t>
            </a:r>
          </a:p>
          <a:p>
            <a:pPr lvl="7"/>
            <a:endParaRPr lang="en-US" dirty="0">
              <a:latin typeface="Optima" panose="02000503060000020004" pitchFamily="2" charset="0"/>
            </a:endParaRPr>
          </a:p>
          <a:p>
            <a:pPr marL="3657600" lvl="8" indent="0">
              <a:buNone/>
            </a:pPr>
            <a:r>
              <a:rPr lang="en-US" dirty="0">
                <a:latin typeface="Optima" panose="02000503060000020004" pitchFamily="2" charset="0"/>
              </a:rPr>
              <a:t>			</a:t>
            </a:r>
            <a:r>
              <a:rPr lang="en-US" i="1" dirty="0">
                <a:latin typeface="Optima" panose="02000503060000020004" pitchFamily="2" charset="0"/>
              </a:rPr>
              <a:t>Ancient Klingon Proverb</a:t>
            </a:r>
          </a:p>
          <a:p>
            <a:pPr lvl="7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4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8E85-CA28-C24D-BCBA-D2E509C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Rockwell Nova" panose="02060503020205020403" pitchFamily="18" charset="0"/>
              </a:rPr>
              <a:t>What is Basketball?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DB05-E406-FA47-8399-4A9284FA3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200" dirty="0">
                <a:latin typeface="Rockwell Nova" panose="02060503020205020403" pitchFamily="18" charset="0"/>
              </a:rPr>
              <a:t>Merriam-Webster defines basketball as…</a:t>
            </a:r>
          </a:p>
        </p:txBody>
      </p:sp>
    </p:spTree>
    <p:extLst>
      <p:ext uri="{BB962C8B-B14F-4D97-AF65-F5344CB8AC3E}">
        <p14:creationId xmlns:p14="http://schemas.microsoft.com/office/powerpoint/2010/main" val="155889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8E85-CA28-C24D-BCBA-D2E509C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Rockwell Nova" panose="02060503020205020403" pitchFamily="18" charset="0"/>
              </a:rPr>
              <a:t>What is Basketball?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DB05-E406-FA47-8399-4A9284FA3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200" dirty="0">
                <a:latin typeface="Rockwell Nova" panose="02060503020205020403" pitchFamily="18" charset="0"/>
              </a:rPr>
              <a:t>Wikipedia defines basketball as…</a:t>
            </a:r>
          </a:p>
        </p:txBody>
      </p:sp>
    </p:spTree>
    <p:extLst>
      <p:ext uri="{BB962C8B-B14F-4D97-AF65-F5344CB8AC3E}">
        <p14:creationId xmlns:p14="http://schemas.microsoft.com/office/powerpoint/2010/main" val="374901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2FFFCE-3F2F-CA47-BD0B-3694DF3193B3}"/>
              </a:ext>
            </a:extLst>
          </p:cNvPr>
          <p:cNvSpPr txBox="1"/>
          <p:nvPr/>
        </p:nvSpPr>
        <p:spPr>
          <a:xfrm>
            <a:off x="342900" y="3914775"/>
            <a:ext cx="3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902030302020204" pitchFamily="66" charset="0"/>
              </a:rPr>
              <a:t>lol his nickname is joker lmao</a:t>
            </a:r>
          </a:p>
        </p:txBody>
      </p:sp>
    </p:spTree>
    <p:extLst>
      <p:ext uri="{BB962C8B-B14F-4D97-AF65-F5344CB8AC3E}">
        <p14:creationId xmlns:p14="http://schemas.microsoft.com/office/powerpoint/2010/main" val="213768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8862-FC2A-2843-B90A-163ABD1D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Rockwell Nova" panose="02060503020205020403" pitchFamily="18" charset="0"/>
              </a:rPr>
              <a:t>Gambling 101 </a:t>
            </a:r>
            <a:br>
              <a:rPr lang="en-US" dirty="0">
                <a:latin typeface="Rockwell Nova" panose="02060503020205020403" pitchFamily="18" charset="0"/>
              </a:rPr>
            </a:br>
            <a:r>
              <a:rPr lang="en-US" dirty="0">
                <a:latin typeface="Rockwell Nova" panose="02060503020205020403" pitchFamily="18" charset="0"/>
              </a:rPr>
              <a:t>(or An Introduction into Degeneracy)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77CF04C6-6101-1747-853B-E32D9623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25" y="2229644"/>
            <a:ext cx="6977172" cy="32138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823A3-C836-2B4D-A67D-0BA37807E660}"/>
              </a:ext>
            </a:extLst>
          </p:cNvPr>
          <p:cNvSpPr txBox="1"/>
          <p:nvPr/>
        </p:nvSpPr>
        <p:spPr>
          <a:xfrm>
            <a:off x="7929563" y="3398482"/>
            <a:ext cx="356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BE7D0-B084-D545-9DC6-52326BE7F04E}"/>
              </a:ext>
            </a:extLst>
          </p:cNvPr>
          <p:cNvSpPr txBox="1"/>
          <p:nvPr/>
        </p:nvSpPr>
        <p:spPr>
          <a:xfrm>
            <a:off x="7929563" y="4071621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 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BA461-3702-7C4C-80ED-CF37A1F995A0}"/>
              </a:ext>
            </a:extLst>
          </p:cNvPr>
          <p:cNvSpPr txBox="1"/>
          <p:nvPr/>
        </p:nvSpPr>
        <p:spPr>
          <a:xfrm>
            <a:off x="7929563" y="4679236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Over/Under</a:t>
            </a:r>
          </a:p>
        </p:txBody>
      </p:sp>
    </p:spTree>
    <p:extLst>
      <p:ext uri="{BB962C8B-B14F-4D97-AF65-F5344CB8AC3E}">
        <p14:creationId xmlns:p14="http://schemas.microsoft.com/office/powerpoint/2010/main" val="140002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73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Comic Sans MS</vt:lpstr>
      <vt:lpstr>Optima</vt:lpstr>
      <vt:lpstr>Rockwell Nova</vt:lpstr>
      <vt:lpstr>Rockwell Nova Cond</vt:lpstr>
      <vt:lpstr>Office Theme</vt:lpstr>
      <vt:lpstr>Project One</vt:lpstr>
      <vt:lpstr>PowerPoint Presentation</vt:lpstr>
      <vt:lpstr>PowerPoint Presentation</vt:lpstr>
      <vt:lpstr>What is Basketball?</vt:lpstr>
      <vt:lpstr>What is Basketball?</vt:lpstr>
      <vt:lpstr>PowerPoint Presentation</vt:lpstr>
      <vt:lpstr>Gambling 101  (or An Introduction into Degeneracy)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One</dc:title>
  <dc:creator>Michael Welch</dc:creator>
  <cp:lastModifiedBy>Michael Welch</cp:lastModifiedBy>
  <cp:revision>11</cp:revision>
  <dcterms:created xsi:type="dcterms:W3CDTF">2021-02-06T08:48:40Z</dcterms:created>
  <dcterms:modified xsi:type="dcterms:W3CDTF">2021-02-06T11:58:27Z</dcterms:modified>
</cp:coreProperties>
</file>